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97"/>
  </p:notesMasterIdLst>
  <p:handoutMasterIdLst>
    <p:handoutMasterId r:id="rId98"/>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405" r:id="rId58"/>
    <p:sldId id="406" r:id="rId59"/>
    <p:sldId id="409" r:id="rId60"/>
    <p:sldId id="410" r:id="rId61"/>
    <p:sldId id="411" r:id="rId62"/>
    <p:sldId id="412" r:id="rId63"/>
    <p:sldId id="414" r:id="rId64"/>
    <p:sldId id="416" r:id="rId65"/>
    <p:sldId id="434" r:id="rId66"/>
    <p:sldId id="426" r:id="rId67"/>
    <p:sldId id="446" r:id="rId68"/>
    <p:sldId id="429" r:id="rId69"/>
    <p:sldId id="455" r:id="rId70"/>
    <p:sldId id="458" r:id="rId71"/>
    <p:sldId id="430" r:id="rId72"/>
    <p:sldId id="431" r:id="rId73"/>
    <p:sldId id="432" r:id="rId74"/>
    <p:sldId id="433" r:id="rId75"/>
    <p:sldId id="457" r:id="rId76"/>
    <p:sldId id="271" r:id="rId77"/>
    <p:sldId id="376" r:id="rId78"/>
    <p:sldId id="443" r:id="rId79"/>
    <p:sldId id="418" r:id="rId80"/>
    <p:sldId id="419" r:id="rId81"/>
    <p:sldId id="421" r:id="rId82"/>
    <p:sldId id="422" r:id="rId83"/>
    <p:sldId id="423" r:id="rId84"/>
    <p:sldId id="424" r:id="rId85"/>
    <p:sldId id="408" r:id="rId86"/>
    <p:sldId id="447" r:id="rId87"/>
    <p:sldId id="448" r:id="rId88"/>
    <p:sldId id="449" r:id="rId89"/>
    <p:sldId id="451" r:id="rId90"/>
    <p:sldId id="452" r:id="rId91"/>
    <p:sldId id="454" r:id="rId92"/>
    <p:sldId id="453" r:id="rId93"/>
    <p:sldId id="456" r:id="rId94"/>
    <p:sldId id="427" r:id="rId95"/>
    <p:sldId id="442" r:id="rId9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6" autoAdjust="0"/>
    <p:restoredTop sz="97789" autoAdjust="0"/>
  </p:normalViewPr>
  <p:slideViewPr>
    <p:cSldViewPr snapToObjects="1">
      <p:cViewPr varScale="1">
        <p:scale>
          <a:sx n="196" d="100"/>
          <a:sy n="196" d="100"/>
        </p:scale>
        <p:origin x="600" y="64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18.03.21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18.03.21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many of the runtime attacks will be mitigated because of the physical memory based isolation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2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5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62.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74.png"/><Relationship Id="rId10" Type="http://schemas.openxmlformats.org/officeDocument/2006/relationships/image" Target="../media/image133.png"/><Relationship Id="rId4" Type="http://schemas.openxmlformats.org/officeDocument/2006/relationships/image" Target="../media/image73.png"/><Relationship Id="rId9" Type="http://schemas.openxmlformats.org/officeDocument/2006/relationships/image" Target="../media/image132.png"/><Relationship Id="rId14" Type="http://schemas.openxmlformats.org/officeDocument/2006/relationships/image" Target="../media/image137.png"/></Relationships>
</file>

<file path=ppt/slides/_rels/slide5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62.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74.png"/><Relationship Id="rId10" Type="http://schemas.openxmlformats.org/officeDocument/2006/relationships/image" Target="../media/image133.png"/><Relationship Id="rId4" Type="http://schemas.openxmlformats.org/officeDocument/2006/relationships/image" Target="../media/image73.png"/><Relationship Id="rId9" Type="http://schemas.openxmlformats.org/officeDocument/2006/relationships/image" Target="../media/image132.png"/><Relationship Id="rId14" Type="http://schemas.openxmlformats.org/officeDocument/2006/relationships/image" Target="../media/image137.png"/></Relationships>
</file>

<file path=ppt/slides/_rels/slide5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73.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74.png"/><Relationship Id="rId9" Type="http://schemas.openxmlformats.org/officeDocument/2006/relationships/image" Target="../media/image133.png"/></Relationships>
</file>

<file path=ppt/slides/_rels/slide5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62.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74.png"/><Relationship Id="rId10" Type="http://schemas.openxmlformats.org/officeDocument/2006/relationships/image" Target="../media/image133.png"/><Relationship Id="rId4" Type="http://schemas.openxmlformats.org/officeDocument/2006/relationships/image" Target="../media/image73.png"/><Relationship Id="rId9" Type="http://schemas.openxmlformats.org/officeDocument/2006/relationships/image" Target="../media/image132.png"/><Relationship Id="rId14" Type="http://schemas.openxmlformats.org/officeDocument/2006/relationships/image" Target="../media/image137.png"/></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6.png"/><Relationship Id="rId3" Type="http://schemas.openxmlformats.org/officeDocument/2006/relationships/image" Target="../media/image62.png"/><Relationship Id="rId7" Type="http://schemas.openxmlformats.org/officeDocument/2006/relationships/image" Target="../media/image134.png"/><Relationship Id="rId12" Type="http://schemas.openxmlformats.org/officeDocument/2006/relationships/image" Target="../media/image13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3.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73.png"/><Relationship Id="rId4" Type="http://schemas.openxmlformats.org/officeDocument/2006/relationships/image" Target="../media/image131.png"/><Relationship Id="rId9" Type="http://schemas.openxmlformats.org/officeDocument/2006/relationships/image" Target="../media/image74.png"/><Relationship Id="rId14" Type="http://schemas.openxmlformats.org/officeDocument/2006/relationships/image" Target="../media/image137.png"/></Relationships>
</file>

<file path=ppt/slides/_rels/slide5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43.png"/><Relationship Id="rId3" Type="http://schemas.openxmlformats.org/officeDocument/2006/relationships/image" Target="../media/image131.png"/><Relationship Id="rId7" Type="http://schemas.openxmlformats.org/officeDocument/2006/relationships/image" Target="../media/image129.png"/><Relationship Id="rId12" Type="http://schemas.openxmlformats.org/officeDocument/2006/relationships/image" Target="../media/image137.png"/><Relationship Id="rId17" Type="http://schemas.openxmlformats.org/officeDocument/2006/relationships/image" Target="../media/image130.png"/><Relationship Id="rId2" Type="http://schemas.openxmlformats.org/officeDocument/2006/relationships/image" Target="../media/image139.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42.png"/><Relationship Id="rId11" Type="http://schemas.openxmlformats.org/officeDocument/2006/relationships/image" Target="../media/image136.png"/><Relationship Id="rId5" Type="http://schemas.openxmlformats.org/officeDocument/2006/relationships/image" Target="../media/image141.png"/><Relationship Id="rId15" Type="http://schemas.openxmlformats.org/officeDocument/2006/relationships/image" Target="../media/image145.png"/><Relationship Id="rId10" Type="http://schemas.openxmlformats.org/officeDocument/2006/relationships/image" Target="../media/image135.png"/><Relationship Id="rId4" Type="http://schemas.openxmlformats.org/officeDocument/2006/relationships/image" Target="../media/image140.png"/><Relationship Id="rId9" Type="http://schemas.openxmlformats.org/officeDocument/2006/relationships/image" Target="../media/image62.png"/><Relationship Id="rId14" Type="http://schemas.openxmlformats.org/officeDocument/2006/relationships/image" Target="../media/image144.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46.png"/><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50.png"/><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image" Target="../media/image129.png"/><Relationship Id="rId5" Type="http://schemas.openxmlformats.org/officeDocument/2006/relationships/image" Target="../media/image151.png"/><Relationship Id="rId4" Type="http://schemas.openxmlformats.org/officeDocument/2006/relationships/image" Target="../media/image133.png"/></Relationships>
</file>

<file path=ppt/slides/_rels/slide6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3.png"/><Relationship Id="rId7" Type="http://schemas.openxmlformats.org/officeDocument/2006/relationships/image" Target="../media/image153.png"/><Relationship Id="rId2"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52.png"/><Relationship Id="rId5" Type="http://schemas.openxmlformats.org/officeDocument/2006/relationships/image" Target="../media/image129.png"/><Relationship Id="rId10" Type="http://schemas.openxmlformats.org/officeDocument/2006/relationships/image" Target="../media/image156.png"/><Relationship Id="rId4" Type="http://schemas.openxmlformats.org/officeDocument/2006/relationships/image" Target="../media/image151.png"/><Relationship Id="rId9" Type="http://schemas.openxmlformats.org/officeDocument/2006/relationships/image" Target="../media/image1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7.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66.png"/><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image" Target="../media/image142.png"/><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5" Type="http://schemas.openxmlformats.org/officeDocument/2006/relationships/image" Target="../media/image146.png"/><Relationship Id="rId4" Type="http://schemas.openxmlformats.org/officeDocument/2006/relationships/image" Target="../media/image1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3/18/21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3/18/21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6CC54EF6-CA08-4368-9228-B96614D080F0}"/>
              </a:ext>
            </a:extLst>
          </p:cNvPr>
          <p:cNvSpPr/>
          <p:nvPr/>
        </p:nvSpPr>
        <p:spPr>
          <a:xfrm>
            <a:off x="4101100" y="6188165"/>
            <a:ext cx="4147230" cy="62686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3/18/21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3/18/21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3/18/21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3/18/21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3/18/21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3/18/21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3/18/21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8F33309-B50A-4CCC-B885-25B4DA49B8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27963" y="5397015"/>
            <a:ext cx="480026" cy="480026"/>
          </a:xfrm>
          <a:prstGeom prst="rect">
            <a:avLst/>
          </a:prstGeom>
        </p:spPr>
      </p:pic>
      <p:sp>
        <p:nvSpPr>
          <p:cNvPr id="31" name="Rectangle 30">
            <a:extLst>
              <a:ext uri="{FF2B5EF4-FFF2-40B4-BE49-F238E27FC236}">
                <a16:creationId xmlns:a16="http://schemas.microsoft.com/office/drawing/2014/main" id="{CA651AC1-C2F9-44C4-AA41-B3F1711B1901}"/>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3/18/21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752307" y="132174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pic>
        <p:nvPicPr>
          <p:cNvPr id="34" name="Picture 33">
            <a:extLst>
              <a:ext uri="{FF2B5EF4-FFF2-40B4-BE49-F238E27FC236}">
                <a16:creationId xmlns:a16="http://schemas.microsoft.com/office/drawing/2014/main" id="{AA741CB7-3403-F24E-BB1C-1301439ABFE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0176" y="5661452"/>
            <a:ext cx="480026" cy="480026"/>
          </a:xfrm>
          <a:prstGeom prst="rect">
            <a:avLst/>
          </a:prstGeom>
        </p:spPr>
      </p:pic>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4"/>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3/18/21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3/18/21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18938</TotalTime>
  <Words>3898</Words>
  <Application>Microsoft Macintosh PowerPoint</Application>
  <PresentationFormat>Custom</PresentationFormat>
  <Paragraphs>1138</Paragraphs>
  <Slides>87</Slides>
  <Notes>34</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87</vt:i4>
      </vt:variant>
    </vt:vector>
  </HeadingPairs>
  <TitlesOfParts>
    <vt:vector size="101"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PIE</vt:lpstr>
      <vt:lpstr>ProtectIOn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648</cp:revision>
  <cp:lastPrinted>2013-06-08T11:22:51Z</cp:lastPrinted>
  <dcterms:created xsi:type="dcterms:W3CDTF">2019-12-03T10:53:56Z</dcterms:created>
  <dcterms:modified xsi:type="dcterms:W3CDTF">2021-03-18T15:46:27Z</dcterms:modified>
</cp:coreProperties>
</file>